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F8C"/>
    <a:srgbClr val="F2A3C5"/>
    <a:srgbClr val="E4007F"/>
    <a:srgbClr val="F4A100"/>
    <a:srgbClr val="906E30"/>
    <a:srgbClr val="A4723A"/>
    <a:srgbClr val="664724"/>
    <a:srgbClr val="645226"/>
    <a:srgbClr val="640000"/>
    <a:srgbClr val="3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98" y="5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8" cy="498055"/>
          </a:xfrm>
          <a:prstGeom prst="rect">
            <a:avLst/>
          </a:prstGeom>
        </p:spPr>
        <p:txBody>
          <a:bodyPr vert="horz" lIns="91453" tIns="45726" rIns="91453" bIns="4572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8" cy="498055"/>
          </a:xfrm>
          <a:prstGeom prst="rect">
            <a:avLst/>
          </a:prstGeom>
        </p:spPr>
        <p:txBody>
          <a:bodyPr vert="horz" lIns="91453" tIns="45726" rIns="91453" bIns="45726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3" tIns="45726" rIns="91453" bIns="457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53" tIns="45726" rIns="91453" bIns="457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8" cy="498054"/>
          </a:xfrm>
          <a:prstGeom prst="rect">
            <a:avLst/>
          </a:prstGeom>
        </p:spPr>
        <p:txBody>
          <a:bodyPr vert="horz" lIns="91453" tIns="45726" rIns="91453" bIns="4572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8" cy="498054"/>
          </a:xfrm>
          <a:prstGeom prst="rect">
            <a:avLst/>
          </a:prstGeom>
        </p:spPr>
        <p:txBody>
          <a:bodyPr vert="horz" lIns="91453" tIns="45726" rIns="91453" bIns="45726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5575" cy="1090897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252" y="1017435"/>
            <a:ext cx="5196851" cy="853442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610245" y="1125723"/>
            <a:ext cx="4560864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400" b="1" dirty="0">
                <a:solidFill>
                  <a:srgbClr val="A52F8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無料体験会のお知らせ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897510" y="3195163"/>
            <a:ext cx="7008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rgbClr val="F2A3C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926353" y="3474255"/>
            <a:ext cx="3886200" cy="28031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ja-JP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</a:t>
            </a:r>
            <a:r>
              <a:rPr lang="ja-JP" altLang="en-US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日（土）</a:t>
            </a:r>
            <a:r>
              <a:rPr lang="en-US" altLang="ja-JP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r>
              <a:rPr lang="en-US" altLang="ja-JP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〜</a:t>
            </a:r>
          </a:p>
          <a:p>
            <a:pPr>
              <a:lnSpc>
                <a:spcPts val="3600"/>
              </a:lnSpc>
            </a:pPr>
            <a:r>
              <a:rPr lang="en-US" altLang="ja-JP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</a:t>
            </a:r>
            <a:r>
              <a:rPr lang="ja-JP" altLang="en-US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日（日）</a:t>
            </a:r>
            <a:r>
              <a:rPr lang="en-US" altLang="ja-JP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r>
              <a:rPr lang="en-US" altLang="ja-JP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〜</a:t>
            </a:r>
          </a:p>
          <a:p>
            <a:pPr>
              <a:lnSpc>
                <a:spcPts val="3600"/>
              </a:lnSpc>
            </a:pPr>
            <a:r>
              <a:rPr lang="en-US" altLang="ja-JP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ja-JP" altLang="en-US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日（火）</a:t>
            </a:r>
            <a:r>
              <a:rPr lang="en-US" altLang="ja-JP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r>
              <a:rPr lang="en-US" altLang="ja-JP" sz="2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〜</a:t>
            </a:r>
          </a:p>
          <a:p>
            <a:pPr>
              <a:lnSpc>
                <a:spcPts val="3600"/>
              </a:lnSpc>
            </a:pPr>
            <a:endParaRPr lang="en-US" altLang="ja-JP" sz="26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3600"/>
              </a:lnSpc>
            </a:pPr>
            <a:endParaRPr lang="en-US" altLang="ja-JP" sz="26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3600"/>
              </a:lnSpc>
            </a:pPr>
            <a:endParaRPr lang="en-US" altLang="ja-JP" sz="26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286472" y="5861613"/>
            <a:ext cx="518603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リトミックを中心とした楽しい活動に取り組んでいます♫</a:t>
            </a:r>
            <a:endParaRPr lang="en-US" altLang="ja-JP" sz="1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 リトミックが伸ばすこどもの能力 ★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897510" y="6707926"/>
            <a:ext cx="607859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表現力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感受性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自主性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109197" y="6733236"/>
            <a:ext cx="1454244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社会性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協調性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コミュニケーション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594936" y="6622063"/>
            <a:ext cx="1880916" cy="2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</a:pP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565173" y="8047722"/>
            <a:ext cx="3088048" cy="801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常時見学・お問い合わせを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受け付けています。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お気軽にお問い合わせください🍀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1623038" y="4796815"/>
            <a:ext cx="4753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　アクティブスペースみらい万倍店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1662054" y="5122301"/>
            <a:ext cx="4573104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</a:t>
            </a:r>
            <a:r>
              <a:rPr lang="en-US" altLang="ja-JP" sz="1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０歳～未就学児</a:t>
            </a:r>
            <a:endParaRPr lang="en-US" altLang="ja-JP" sz="12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LINE</a:t>
            </a:r>
            <a:r>
              <a:rPr lang="ja-JP" altLang="en-US" sz="1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・お電話にてご予約をお願いします。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A448786-481B-43A3-94B8-427C8B21214D}"/>
              </a:ext>
            </a:extLst>
          </p:cNvPr>
          <p:cNvSpPr/>
          <p:nvPr/>
        </p:nvSpPr>
        <p:spPr>
          <a:xfrm>
            <a:off x="5183020" y="6691419"/>
            <a:ext cx="7489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想像力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集中力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処理能力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11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etc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</a:p>
        </p:txBody>
      </p:sp>
      <p:pic>
        <p:nvPicPr>
          <p:cNvPr id="1030" name="Picture 6" descr="パソコンのアイコンマーク | イラレ用ai・透過png画像 フリー ...">
            <a:extLst>
              <a:ext uri="{FF2B5EF4-FFF2-40B4-BE49-F238E27FC236}">
                <a16:creationId xmlns:a16="http://schemas.microsoft.com/office/drawing/2014/main" id="{D5DFF4E0-A78A-4F97-A4D3-5A1D44466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4390" y="6858260"/>
            <a:ext cx="479689" cy="479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54DA3717-E48C-4A83-BF99-30DB199B1DC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3" t="12341" r="14423" b="4424"/>
          <a:stretch/>
        </p:blipFill>
        <p:spPr>
          <a:xfrm>
            <a:off x="5887702" y="9694752"/>
            <a:ext cx="522514" cy="529993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C3628E31-19EF-43DF-BA2C-4A3CF9397A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20960" y="1712857"/>
            <a:ext cx="1220619" cy="1220619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25E9836E-98E2-4F24-8931-4C5DEEFC89B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4018" y="4411897"/>
            <a:ext cx="2503796" cy="1997816"/>
          </a:xfrm>
          <a:prstGeom prst="rect">
            <a:avLst/>
          </a:prstGeom>
        </p:spPr>
      </p:pic>
      <p:pic>
        <p:nvPicPr>
          <p:cNvPr id="1032" name="Picture 8" descr="子供を乗せた青い汽車">
            <a:extLst>
              <a:ext uri="{FF2B5EF4-FFF2-40B4-BE49-F238E27FC236}">
                <a16:creationId xmlns:a16="http://schemas.microsoft.com/office/drawing/2014/main" id="{02D4A98F-F6D7-4994-8319-120946659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12" y="4230398"/>
            <a:ext cx="3670029" cy="205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手をつなぐ子供たち2">
            <a:extLst>
              <a:ext uri="{FF2B5EF4-FFF2-40B4-BE49-F238E27FC236}">
                <a16:creationId xmlns:a16="http://schemas.microsoft.com/office/drawing/2014/main" id="{38E9C128-5EC3-46B4-9C7B-91A5A8E312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422" y="4997709"/>
            <a:ext cx="2244560" cy="101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D0F9CAB8-4A2E-4D0D-83C6-3C9A7EA92673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8" r="19150"/>
          <a:stretch/>
        </p:blipFill>
        <p:spPr>
          <a:xfrm>
            <a:off x="10869712" y="7460860"/>
            <a:ext cx="2435333" cy="2065071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765FD53-151C-47A9-872B-1DBE67BD1E79}"/>
              </a:ext>
            </a:extLst>
          </p:cNvPr>
          <p:cNvSpPr txBox="1"/>
          <p:nvPr/>
        </p:nvSpPr>
        <p:spPr>
          <a:xfrm>
            <a:off x="1365359" y="9263818"/>
            <a:ext cx="4612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児童発達支援・放課後等デイサービス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アクティブスペースみらい万倍店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岡山市南区万倍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54-6</a:t>
            </a:r>
          </a:p>
          <a:p>
            <a:r>
              <a: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TEL086-239-6700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65A3C4C-0547-4C7D-8366-5C43C1021F7A}"/>
              </a:ext>
            </a:extLst>
          </p:cNvPr>
          <p:cNvSpPr txBox="1"/>
          <p:nvPr/>
        </p:nvSpPr>
        <p:spPr>
          <a:xfrm>
            <a:off x="1132391" y="1951438"/>
            <a:ext cx="5873446" cy="1018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アクティブスペースみらい万倍店を、たくさんの方に知っていただけるよう、</a:t>
            </a:r>
            <a:r>
              <a:rPr lang="ja-JP" altLang="en-US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体験会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を行います。見学だけでも大歓迎です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(✿◡‿◡)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770930ED-5AC6-490E-8DEC-E039F3ECEA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063" y="7887479"/>
            <a:ext cx="2574981" cy="1723928"/>
          </a:xfrm>
          <a:prstGeom prst="rect">
            <a:avLst/>
          </a:prstGeom>
        </p:spPr>
      </p:pic>
      <p:pic>
        <p:nvPicPr>
          <p:cNvPr id="1036" name="Picture 12" descr="ねこ">
            <a:extLst>
              <a:ext uri="{FF2B5EF4-FFF2-40B4-BE49-F238E27FC236}">
                <a16:creationId xmlns:a16="http://schemas.microsoft.com/office/drawing/2014/main" id="{DAA9247E-F55F-4A7E-B19B-36CE7C136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40" y="1241415"/>
            <a:ext cx="826432" cy="82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ぐるぐる音符（黄色）1">
            <a:extLst>
              <a:ext uri="{FF2B5EF4-FFF2-40B4-BE49-F238E27FC236}">
                <a16:creationId xmlns:a16="http://schemas.microsoft.com/office/drawing/2014/main" id="{17215170-85F8-449C-838B-62CDA03CB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323" y="792066"/>
            <a:ext cx="688577" cy="688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76BEB6ED-30A7-43C6-A803-89124ACCF6A6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74" t="8337" r="11923" b="22984"/>
          <a:stretch/>
        </p:blipFill>
        <p:spPr>
          <a:xfrm>
            <a:off x="6483323" y="9685914"/>
            <a:ext cx="522514" cy="538831"/>
          </a:xfrm>
          <a:prstGeom prst="rect">
            <a:avLst/>
          </a:prstGeom>
        </p:spPr>
      </p:pic>
      <p:pic>
        <p:nvPicPr>
          <p:cNvPr id="1040" name="Picture 16" descr="きりん">
            <a:extLst>
              <a:ext uri="{FF2B5EF4-FFF2-40B4-BE49-F238E27FC236}">
                <a16:creationId xmlns:a16="http://schemas.microsoft.com/office/drawing/2014/main" id="{9F9EB9E0-831C-4909-80BB-3400D6B57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37" y="9885040"/>
            <a:ext cx="378404" cy="37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9C9FEC34-4917-49A8-9A01-434D96A76116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953" y="9490356"/>
            <a:ext cx="1771923" cy="929945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5CCA33F-ACD4-471B-84DF-82788C94B982}"/>
              </a:ext>
            </a:extLst>
          </p:cNvPr>
          <p:cNvSpPr txBox="1"/>
          <p:nvPr/>
        </p:nvSpPr>
        <p:spPr>
          <a:xfrm>
            <a:off x="4263401" y="9678715"/>
            <a:ext cx="2219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LINE</a:t>
            </a:r>
            <a:r>
              <a:rPr lang="ja-JP" altLang="en-US" sz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Instagram</a:t>
            </a:r>
            <a:r>
              <a:rPr lang="ja-JP" altLang="en-US" sz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endParaRPr lang="en-US" altLang="ja-JP" sz="1200" dirty="0">
              <a:solidFill>
                <a:schemeClr val="accent1">
                  <a:lumMod val="60000"/>
                  <a:lumOff val="4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こちらからどうぞ→</a:t>
            </a:r>
            <a:endParaRPr kumimoji="1" lang="en-US" altLang="ja-JP" sz="1200" dirty="0">
              <a:solidFill>
                <a:schemeClr val="accent1">
                  <a:lumMod val="60000"/>
                  <a:lumOff val="4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297</TotalTime>
  <Words>150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mirai02@ichi-dg.net</cp:lastModifiedBy>
  <cp:revision>32</cp:revision>
  <cp:lastPrinted>2021-05-15T05:02:02Z</cp:lastPrinted>
  <dcterms:created xsi:type="dcterms:W3CDTF">2013-08-07T01:16:52Z</dcterms:created>
  <dcterms:modified xsi:type="dcterms:W3CDTF">2021-05-15T05:03:27Z</dcterms:modified>
</cp:coreProperties>
</file>